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Maven Pro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avenPro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842d985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842d985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42d985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42d985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842d9853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842d985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6c42f0b9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6c42f0b9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6ae31ec5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6ae31ec5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6b8dc0b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6b8dc0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6ae31ec5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6ae31ec5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6b8dc0b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6b8dc0b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6b8dc0b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6b8dc0b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6c42f0b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6c42f0b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842d98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842d98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137225" y="2850053"/>
            <a:ext cx="48705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Nijiati Abulizi,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Kulaphong Jitareerat,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Craig Adlam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1004150" y="1659776"/>
            <a:ext cx="71367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YelpViz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50650" y="4147725"/>
            <a:ext cx="6993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GitHub : https://github.com/kulaphongj/yelp_api_wrapper.git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311700" y="91175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Contribution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25" y="2031200"/>
            <a:ext cx="4363648" cy="2921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2"/>
          <p:cNvSpPr txBox="1"/>
          <p:nvPr/>
        </p:nvSpPr>
        <p:spPr>
          <a:xfrm>
            <a:off x="152400" y="896675"/>
            <a:ext cx="6886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Nijiati Abulizi: create_word_cloud, get_all_businesses, search_businesses; presentation material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Kulaphong Jitareerat: create_geo_heatmap; GitHub Action, R package build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Craig Adlam: analyze_cities, analyze_business_sectors; README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275" y="1519475"/>
            <a:ext cx="3395349" cy="34329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311700" y="21690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Time!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311700" y="21690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Thank You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>
                <a:solidFill>
                  <a:schemeClr val="accent1"/>
                </a:solidFill>
              </a:rPr>
              <a:t>Project Focus</a:t>
            </a:r>
            <a:endParaRPr sz="3777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990"/>
              <a:buNone/>
            </a:pPr>
            <a:r>
              <a:rPr b="0" lang="en" sz="377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Engaging visualization of business-related information</a:t>
            </a:r>
            <a:endParaRPr sz="1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1205725" y="509650"/>
            <a:ext cx="59373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</a:t>
            </a:r>
            <a:r>
              <a:rPr lang="en"/>
              <a:t> API Description and Sample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928200" y="1521675"/>
            <a:ext cx="3643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 Features of API:</a:t>
            </a:r>
            <a:endParaRPr b="1"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Search: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Filter by type and location.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Reviews: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Access ratings and reviews.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Details: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Get comprehensive business information, photos, and transactions.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25" y="3149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600" y="1764725"/>
            <a:ext cx="3354851" cy="2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028475" y="1441113"/>
            <a:ext cx="3329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Sample API Data: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74976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r>
              <a:rPr lang="en"/>
              <a:t> 1: Search Businesses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935100" y="1152425"/>
            <a:ext cx="72738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14285"/>
              <a:buFont typeface="Roboto"/>
              <a:buNone/>
            </a:pPr>
            <a:r>
              <a:t/>
            </a:r>
            <a:endParaRPr b="1" sz="1050">
              <a:solidFill>
                <a:srgbClr val="37415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20"/>
              <a:buFont typeface="Maven Pro"/>
              <a:buNone/>
            </a:pPr>
            <a:r>
              <a:rPr b="1" lang="en" sz="4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393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Simplify Yelp business searches and data gathering.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ven Pro"/>
              <a:buNone/>
            </a:pPr>
            <a:r>
              <a:t/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b="1" lang="en" sz="464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1. search_businesses:(up to 50 entries)</a:t>
            </a:r>
            <a:endParaRPr b="1" sz="4641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Targeted Yelp search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Params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api_key, location, business_type, keyword, offset, limit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Fetches Yelp business listings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b="1" lang="en" sz="464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2. get_all_businesses: (necessary to get more than 50 data)</a:t>
            </a:r>
            <a:endParaRPr b="1" sz="4641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Aggregates detailed business data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Params 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Inherits search_businesses params, adds total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Collects specified number of results</a:t>
            </a:r>
            <a:endParaRPr sz="1915">
              <a:solidFill>
                <a:srgbClr val="000000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400" y="2992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800" y="3884700"/>
            <a:ext cx="628040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360500" y="3575988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Sample Output: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972250" y="299200"/>
            <a:ext cx="65706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2: Create Word Cloud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25200" y="1270200"/>
            <a:ext cx="37791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b="1" lang="en" sz="14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lang="en" sz="1430">
                <a:solidFill>
                  <a:srgbClr val="000000"/>
                </a:solidFill>
              </a:rPr>
              <a:t> 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Generates a word cloud from Yelp business data, weighted by </a:t>
            </a:r>
            <a:r>
              <a:rPr lang="en" sz="1430">
                <a:solidFill>
                  <a:srgbClr val="000000"/>
                </a:solidFill>
                <a:highlight>
                  <a:srgbClr val="00FF00"/>
                </a:highlight>
              </a:rPr>
              <a:t>ratings</a:t>
            </a:r>
            <a:r>
              <a:rPr lang="en" sz="1430">
                <a:solidFill>
                  <a:srgbClr val="000000"/>
                </a:solidFill>
              </a:rPr>
              <a:t> and </a:t>
            </a:r>
            <a:r>
              <a:rPr lang="en" sz="1430">
                <a:solidFill>
                  <a:srgbClr val="000000"/>
                </a:solidFill>
                <a:highlight>
                  <a:srgbClr val="00FF00"/>
                </a:highlight>
              </a:rPr>
              <a:t>review counts</a:t>
            </a:r>
            <a:r>
              <a:rPr lang="en" sz="1430">
                <a:solidFill>
                  <a:srgbClr val="000000"/>
                </a:solidFill>
              </a:rPr>
              <a:t>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</a:rPr>
              <a:t>Params</a:t>
            </a:r>
            <a:r>
              <a:rPr lang="en" sz="1530">
                <a:solidFill>
                  <a:srgbClr val="000000"/>
                </a:solidFill>
              </a:rPr>
              <a:t>:</a:t>
            </a:r>
            <a:endParaRPr sz="15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‘data’ - Business data from Yelp search results.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Function:</a:t>
            </a:r>
            <a:endParaRPr b="1" sz="153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Maps business names to weighted ratings.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Creates a word cloud visualization.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Displays word cloud.</a:t>
            </a:r>
            <a:endParaRPr sz="1430">
              <a:solidFill>
                <a:srgbClr val="00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525" y="299200"/>
            <a:ext cx="1105525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856700" y="1203675"/>
            <a:ext cx="4369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Sample Output: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sushi &lt;- get_all_businesses(api_key = api_key, 'kelowna','restaurants','sushi')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create_word_cloud(sushi)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700" y="1871450"/>
            <a:ext cx="4018826" cy="26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543650" y="426075"/>
            <a:ext cx="70305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3: Create Geo Heatmap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45350" y="1381300"/>
            <a:ext cx="42846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</a:rPr>
              <a:t>Purpose</a:t>
            </a:r>
            <a:r>
              <a:rPr lang="en" sz="1265">
                <a:solidFill>
                  <a:srgbClr val="000000"/>
                </a:solidFill>
              </a:rPr>
              <a:t>: Visualize</a:t>
            </a:r>
            <a:r>
              <a:rPr lang="en" sz="1265">
                <a:solidFill>
                  <a:srgbClr val="000000"/>
                </a:solidFill>
              </a:rPr>
              <a:t> the price/rating/reviews heatmap on a map. 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</a:rPr>
              <a:t>Params: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data: Business data from Yelp search results.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value: ('price_level', 'rating', 'count reviews', 'weighted rating')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b="1" lang="en" sz="1265">
                <a:solidFill>
                  <a:srgbClr val="000000"/>
                </a:solidFill>
              </a:rPr>
              <a:t>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Plot the heatmap of price level, rating, number of review, weighted rating on a map.</a:t>
            </a:r>
            <a:endParaRPr sz="1265">
              <a:solidFill>
                <a:srgbClr val="000000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572000" y="1285850"/>
            <a:ext cx="4074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Sample Output: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fig &lt;- create_geo_heatmap(df_business, factor_plot="price_factor")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fig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150" y="2600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950" y="1973425"/>
            <a:ext cx="4284600" cy="25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97950"/>
            <a:ext cx="71841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4: Analyze Rating Review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125" y="212225"/>
            <a:ext cx="1105525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096375" y="977825"/>
            <a:ext cx="1655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Sample Output: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25" y="1901423"/>
            <a:ext cx="2660376" cy="285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700" y="1489650"/>
            <a:ext cx="2660374" cy="26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977825"/>
            <a:ext cx="47412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simplify business analytics/visualization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analyze_cities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retrieves business ratings across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multiple cities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Params: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api_key, location, categories, limit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Function: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aggregated ratings for location(s)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 visualized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analyze_business_sectors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retrieves business sector ratings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within one city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Params: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api_key, location, categories, limit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Function: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aggregated ratings for business(es)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 visualized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11700" y="4259125"/>
            <a:ext cx="658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location &lt;- c('Kelowna', 'Seattle', 'London', 'Tokyo', 'Calgary', 'Vancouver', 'Toronto', 'Portland', 'New York City', 'San Francisco')</a:t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result_cities &lt;- analyze_cities(api_key, location, 'golf', 33)</a:t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266325"/>
            <a:ext cx="85206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Unit testing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Documentation (Roxygen2)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Vignette creation (Vignette)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Publishing the package via GitHub</a:t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Behind the Scene</a:t>
            </a:r>
            <a:endParaRPr sz="364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311700" y="3402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Code Coverage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4050"/>
            <a:ext cx="8839197" cy="270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